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5275" cy="9779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-3768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E515DF-1426-4FAF-A2F7-924665252F2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891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41ADC-1CCE-42E2-9D64-5F91C34763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34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2776A-DFED-4604-A3AA-2A9D0A6F06F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27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98D87-5194-4A2C-ADC3-4460670BE26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71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A1B54-2AAF-4F78-9568-EDF8166B713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7285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5293F-46C3-4F65-8A0C-4E439704463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54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58E6A-E894-4EDB-B637-393BA67241C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34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2288-B610-42D4-AD52-6F31A4A87D0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760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A4CF65-5FF6-46E9-BC6A-4865272A3F7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89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D7C1D-E547-484E-8366-A3D122F20F9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57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7B66B-2AF9-444C-99C1-A57024307AE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09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B037DF-9266-4422-AA65-AB7E4B625167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65163" y="6695405"/>
            <a:ext cx="5637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1000" dirty="0"/>
              <a:t>The </a:t>
            </a:r>
            <a:r>
              <a:rPr lang="de-DE" sz="1000" dirty="0" err="1"/>
              <a:t>experiments</a:t>
            </a:r>
            <a:r>
              <a:rPr lang="de-DE" sz="1000" dirty="0"/>
              <a:t> </a:t>
            </a:r>
            <a:r>
              <a:rPr lang="de-DE" sz="1000" dirty="0" err="1"/>
              <a:t>were</a:t>
            </a:r>
            <a:r>
              <a:rPr lang="de-DE" sz="1000" dirty="0"/>
              <a:t> </a:t>
            </a:r>
            <a:r>
              <a:rPr lang="de-DE" sz="1000" dirty="0" err="1"/>
              <a:t>performed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Dr. Till Acker </a:t>
            </a:r>
            <a:r>
              <a:rPr lang="de-DE" sz="1000" dirty="0" err="1"/>
              <a:t>and</a:t>
            </a:r>
            <a:r>
              <a:rPr lang="de-DE" sz="1000" dirty="0"/>
              <a:t> Prof. K.H. Plate,</a:t>
            </a:r>
          </a:p>
          <a:p>
            <a:pPr algn="ctr"/>
            <a:r>
              <a:rPr lang="de-DE" sz="1000" dirty="0"/>
              <a:t>Neurological Institute, </a:t>
            </a:r>
            <a:r>
              <a:rPr lang="de-DE" sz="1000" dirty="0" err="1"/>
              <a:t>Neuropathology</a:t>
            </a:r>
            <a:r>
              <a:rPr lang="de-DE" sz="1000" dirty="0"/>
              <a:t>, </a:t>
            </a:r>
            <a:r>
              <a:rPr lang="de-DE" sz="1000" dirty="0" err="1"/>
              <a:t>Deutschordenstr</a:t>
            </a:r>
            <a:r>
              <a:rPr lang="de-DE" sz="1000" dirty="0"/>
              <a:t>. 45, 60528 Frankfurt, Germany 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222250" y="1187624"/>
            <a:ext cx="640873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000" b="1" u="sng" dirty="0" smtClean="0"/>
              <a:t>Anti-human VEGF-A</a:t>
            </a:r>
          </a:p>
          <a:p>
            <a:pPr algn="ctr"/>
            <a:r>
              <a:rPr lang="de-DE" sz="1400" dirty="0" smtClean="0"/>
              <a:t>(Paraffin-</a:t>
            </a:r>
            <a:r>
              <a:rPr lang="de-DE" sz="1400" dirty="0" err="1" smtClean="0"/>
              <a:t>embedded</a:t>
            </a:r>
            <a:r>
              <a:rPr lang="de-DE" sz="1400" dirty="0" smtClean="0"/>
              <a:t> </a:t>
            </a:r>
            <a:r>
              <a:rPr lang="de-DE" sz="1400" dirty="0" err="1" smtClean="0"/>
              <a:t>section</a:t>
            </a:r>
            <a:r>
              <a:rPr lang="de-DE" sz="1400" dirty="0" smtClean="0"/>
              <a:t>; </a:t>
            </a:r>
            <a:r>
              <a:rPr lang="de-DE" sz="1400" dirty="0" err="1" smtClean="0"/>
              <a:t>Cat</a:t>
            </a:r>
            <a:r>
              <a:rPr lang="de-DE" sz="1400" dirty="0" smtClean="0"/>
              <a:t># 101-M58)</a:t>
            </a:r>
            <a:r>
              <a:rPr lang="de-DE" b="1" dirty="0" smtClean="0"/>
              <a:t> </a:t>
            </a:r>
            <a:endParaRPr lang="de-DE" b="1" dirty="0"/>
          </a:p>
        </p:txBody>
      </p:sp>
      <p:grpSp>
        <p:nvGrpSpPr>
          <p:cNvPr id="2075" name="Group 27"/>
          <p:cNvGrpSpPr>
            <a:grpSpLocks/>
          </p:cNvGrpSpPr>
          <p:nvPr/>
        </p:nvGrpSpPr>
        <p:grpSpPr bwMode="auto">
          <a:xfrm>
            <a:off x="755650" y="2572668"/>
            <a:ext cx="5334000" cy="3952875"/>
            <a:chOff x="2296" y="1066"/>
            <a:chExt cx="3360" cy="2490"/>
          </a:xfrm>
        </p:grpSpPr>
        <p:pic>
          <p:nvPicPr>
            <p:cNvPr id="2074" name="Picture 26" descr="101-M58-Glioblasto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6" y="1066"/>
              <a:ext cx="3360" cy="2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62" name="Group 14"/>
            <p:cNvGrpSpPr>
              <a:grpSpLocks/>
            </p:cNvGrpSpPr>
            <p:nvPr/>
          </p:nvGrpSpPr>
          <p:grpSpPr bwMode="auto">
            <a:xfrm>
              <a:off x="2318" y="1087"/>
              <a:ext cx="1566" cy="154"/>
              <a:chOff x="520" y="2914"/>
              <a:chExt cx="1557" cy="153"/>
            </a:xfrm>
          </p:grpSpPr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534" y="2930"/>
                <a:ext cx="1543" cy="13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59" name="Text Box 11"/>
              <p:cNvSpPr txBox="1">
                <a:spLocks noChangeArrowheads="1"/>
              </p:cNvSpPr>
              <p:nvPr/>
            </p:nvSpPr>
            <p:spPr bwMode="auto">
              <a:xfrm>
                <a:off x="520" y="2914"/>
                <a:ext cx="1488" cy="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000"/>
                  <a:t>Human Glioblastoma: perinecrotic area</a:t>
                </a:r>
                <a:endParaRPr lang="de-DE" sz="1200"/>
              </a:p>
            </p:txBody>
          </p:sp>
        </p:grpSp>
      </p:grpSp>
      <p:grpSp>
        <p:nvGrpSpPr>
          <p:cNvPr id="11" name="Gruppieren 10"/>
          <p:cNvGrpSpPr/>
          <p:nvPr/>
        </p:nvGrpSpPr>
        <p:grpSpPr>
          <a:xfrm>
            <a:off x="-4762" y="113401"/>
            <a:ext cx="6602114" cy="8866920"/>
            <a:chOff x="-4762" y="113401"/>
            <a:chExt cx="6602114" cy="8866920"/>
          </a:xfrm>
        </p:grpSpPr>
        <p:grpSp>
          <p:nvGrpSpPr>
            <p:cNvPr id="12" name="Gruppieren 11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-4762" y="8734100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13</cp:revision>
  <dcterms:created xsi:type="dcterms:W3CDTF">2006-06-29T13:59:32Z</dcterms:created>
  <dcterms:modified xsi:type="dcterms:W3CDTF">2015-03-24T12:09:05Z</dcterms:modified>
</cp:coreProperties>
</file>